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sldIdLst>
    <p:sldId id="256" r:id="rId2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1656" autoAdjust="0"/>
  </p:normalViewPr>
  <p:slideViewPr>
    <p:cSldViewPr snapToGrid="0">
      <p:cViewPr>
        <p:scale>
          <a:sx n="49" d="100"/>
          <a:sy n="49" d="100"/>
        </p:scale>
        <p:origin x="1244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21T14:18:53.16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 12288,'0'0'1152,"43"-6"-32,-32 22 32,-5 3-353,-2 3-31,-8 5-480,-2 2 32,-5 3-128,-7 13-32</inkml:trace>
</inkml:ink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129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52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9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5/14/2021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5/14/2021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63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215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5/14/2021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41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5/14/2021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57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5/14/2021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45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338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5/14/2021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48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5/14/2021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60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10" r:id="rId8"/>
    <p:sldLayoutId id="2147483811" r:id="rId9"/>
    <p:sldLayoutId id="2147483812" r:id="rId10"/>
    <p:sldLayoutId id="214748382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399" cy="9601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399" cy="9601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C4056FD6-9767-4B1A-ACC2-9883F6A5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88924" cy="96012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Multiple interweaving highways with cars driving in different directions">
            <a:extLst>
              <a:ext uri="{FF2B5EF4-FFF2-40B4-BE49-F238E27FC236}">
                <a16:creationId xmlns:a16="http://schemas.microsoft.com/office/drawing/2014/main" id="{48C8BC4F-9CA1-4198-8FDF-7DBE909F9F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600"/>
                    </a14:imgEffect>
                  </a14:imgLayer>
                </a14:imgProps>
              </a:ext>
            </a:extLst>
          </a:blip>
          <a:srcRect l="9389" r="6949"/>
          <a:stretch/>
        </p:blipFill>
        <p:spPr>
          <a:xfrm>
            <a:off x="0" y="-1"/>
            <a:ext cx="12776248" cy="95826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941420-4A15-453B-8E95-5E65A293DCC1}"/>
              </a:ext>
            </a:extLst>
          </p:cNvPr>
          <p:cNvSpPr txBox="1"/>
          <p:nvPr/>
        </p:nvSpPr>
        <p:spPr>
          <a:xfrm>
            <a:off x="4353751" y="8322"/>
            <a:ext cx="4081420" cy="5757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/>
          <a:p>
            <a:pPr algn="ctr" defTabSz="914400">
              <a:spcBef>
                <a:spcPct val="0"/>
              </a:spcBef>
              <a:spcAft>
                <a:spcPts val="600"/>
              </a:spcAft>
            </a:pPr>
            <a:r>
              <a:rPr lang="en-US" sz="4800" b="1" cap="all" spc="750" dirty="0">
                <a:solidFill>
                  <a:srgbClr val="FFFFFF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S-Car</a:t>
            </a:r>
            <a:endParaRPr lang="en-US" sz="6300" b="1" cap="all" spc="750" dirty="0">
              <a:solidFill>
                <a:srgbClr val="FFFFFF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37E148-660F-46F9-8A89-CDD08C0BDB66}"/>
              </a:ext>
            </a:extLst>
          </p:cNvPr>
          <p:cNvSpPr txBox="1"/>
          <p:nvPr/>
        </p:nvSpPr>
        <p:spPr>
          <a:xfrm>
            <a:off x="2462614" y="8687100"/>
            <a:ext cx="78636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Mohamed Otaki – G00346067</a:t>
            </a:r>
          </a:p>
          <a:p>
            <a:pPr algn="ctr"/>
            <a:r>
              <a:rPr lang="en-IE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Michelle Lynch – Supervisor</a:t>
            </a:r>
          </a:p>
          <a:p>
            <a:pPr algn="ctr"/>
            <a:r>
              <a:rPr lang="en-IE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Bachelor of Engineering (Honours) Software and Electronic Engineering</a:t>
            </a:r>
          </a:p>
        </p:txBody>
      </p:sp>
      <p:pic>
        <p:nvPicPr>
          <p:cNvPr id="1026" name="Picture 2" descr="About Partners">
            <a:extLst>
              <a:ext uri="{FF2B5EF4-FFF2-40B4-BE49-F238E27FC236}">
                <a16:creationId xmlns:a16="http://schemas.microsoft.com/office/drawing/2014/main" id="{ACDCB3DE-361A-41A2-A392-DEE4411A18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51" t="39858" r="17684" b="37328"/>
          <a:stretch/>
        </p:blipFill>
        <p:spPr bwMode="auto">
          <a:xfrm>
            <a:off x="10338986" y="8735318"/>
            <a:ext cx="2501924" cy="847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B0D4B14-2E17-47A0-BA42-9ECBF8231F19}"/>
              </a:ext>
            </a:extLst>
          </p:cNvPr>
          <p:cNvSpPr/>
          <p:nvPr/>
        </p:nvSpPr>
        <p:spPr>
          <a:xfrm>
            <a:off x="35503" y="1687910"/>
            <a:ext cx="4178324" cy="3074493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Software</a:t>
            </a: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Android studio is used to develop the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Tomcat is used to create the server in 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Map Quest API is used to view the map &amp; to get an address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SQL database to store drivers &amp; car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PyCharm is used to write &amp; test the lane detection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FreeRTOS Tasks &amp; Event group to speed up the code execution on the ESP32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OpenCV is used to extract the lanes from the camera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140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3E44E734-05D3-4850-AA5C-172C1AB3AD9A}"/>
              </a:ext>
            </a:extLst>
          </p:cNvPr>
          <p:cNvSpPr/>
          <p:nvPr/>
        </p:nvSpPr>
        <p:spPr>
          <a:xfrm>
            <a:off x="35503" y="4838798"/>
            <a:ext cx="4178324" cy="2874592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Architecture Diagram</a:t>
            </a: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b="1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FAE45BFA-EC8D-4B01-A0F0-2EE50FA20D52}"/>
              </a:ext>
            </a:extLst>
          </p:cNvPr>
          <p:cNvSpPr/>
          <p:nvPr/>
        </p:nvSpPr>
        <p:spPr>
          <a:xfrm>
            <a:off x="2462614" y="521859"/>
            <a:ext cx="7886712" cy="1038729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r>
              <a:rPr lang="en-IE" b="1" dirty="0"/>
              <a:t>What is S-Car </a:t>
            </a:r>
          </a:p>
          <a:p>
            <a:pPr algn="ctr"/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Self-Driving Car (S-Car) is a vehicle that can drive between destinations, avoid objects and take decisions without a human operator. Self-driving cars are a great improvement in the automotive world as they help us to save our environment by eliminating CO2 </a:t>
            </a:r>
            <a:r>
              <a:rPr lang="en-GB" sz="14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while</a:t>
            </a:r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using renewable energy. 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7FF1C95-AF3F-4047-9CC9-C13637497270}"/>
              </a:ext>
            </a:extLst>
          </p:cNvPr>
          <p:cNvSpPr/>
          <p:nvPr/>
        </p:nvSpPr>
        <p:spPr>
          <a:xfrm>
            <a:off x="2462614" y="7731850"/>
            <a:ext cx="7886712" cy="837642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b="1" dirty="0"/>
              <a:t>Results</a:t>
            </a:r>
          </a:p>
          <a:p>
            <a:pPr algn="ctr"/>
            <a:r>
              <a:rPr lang="en-IE" sz="1400" dirty="0"/>
              <a:t>S-Car is fully functional. It can park its self without any hard coded values, it can drive using computer vision. Android application is fully working. 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CDDABD9-9E9C-4DB6-B47E-0C30E78925CD}"/>
              </a:ext>
            </a:extLst>
          </p:cNvPr>
          <p:cNvSpPr/>
          <p:nvPr/>
        </p:nvSpPr>
        <p:spPr>
          <a:xfrm>
            <a:off x="4367027" y="2962675"/>
            <a:ext cx="4077886" cy="3074493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Block Diagram </a:t>
            </a:r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9CB2FE0-F509-4B0A-A34C-F8D797AEDDBD}"/>
                  </a:ext>
                </a:extLst>
              </p14:cNvPr>
              <p14:cNvContentPartPr/>
              <p14:nvPr/>
            </p14:nvContentPartPr>
            <p14:xfrm>
              <a:off x="6274851" y="4312594"/>
              <a:ext cx="23400" cy="687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9CB2FE0-F509-4B0A-A34C-F8D797AEDD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65851" y="4303594"/>
                <a:ext cx="41040" cy="864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 descr="Diagram, schematic&#10;&#10;Description automatically generated">
            <a:extLst>
              <a:ext uri="{FF2B5EF4-FFF2-40B4-BE49-F238E27FC236}">
                <a16:creationId xmlns:a16="http://schemas.microsoft.com/office/drawing/2014/main" id="{44E5F562-1C08-4DB4-9CF3-BBDD71BF4E0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134485"/>
            <a:ext cx="4075159" cy="25443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4E2B707-DDC1-493F-92C7-D9C2016A4D0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686" y="3010857"/>
            <a:ext cx="4178324" cy="3074493"/>
          </a:xfrm>
          <a:prstGeom prst="rect">
            <a:avLst/>
          </a:prstGeom>
        </p:spPr>
      </p:pic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C5D0785-43BF-42F4-8F4A-CF42F95813DD}"/>
              </a:ext>
            </a:extLst>
          </p:cNvPr>
          <p:cNvSpPr/>
          <p:nvPr/>
        </p:nvSpPr>
        <p:spPr>
          <a:xfrm>
            <a:off x="8572634" y="1685970"/>
            <a:ext cx="4178324" cy="3074493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Hardware</a:t>
            </a:r>
            <a:endParaRPr lang="en-IE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Ultrasonic sensors is used to get the distance of the objects around the car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ESP32 is used to control the car &amp; to handle  the App requests through Bluetooth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Raspberry Pi  &amp; camera are used to read the roads &amp; provide ESP32 with the lanes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DC motor is used to drive the car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Servo motor is used to control the steering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RC car chassis used to put all the components together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350" dirty="0"/>
              <a:t>ESC used to control the DC motor speed </a:t>
            </a:r>
          </a:p>
          <a:p>
            <a:pPr algn="ctr"/>
            <a:endParaRPr lang="en-IE" sz="120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622A22-8D74-4B44-8FAE-44D18A1399A0}"/>
              </a:ext>
            </a:extLst>
          </p:cNvPr>
          <p:cNvSpPr/>
          <p:nvPr/>
        </p:nvSpPr>
        <p:spPr>
          <a:xfrm>
            <a:off x="8572634" y="4842481"/>
            <a:ext cx="4178324" cy="2874592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S-Car Features</a:t>
            </a:r>
            <a:endParaRPr lang="en-IE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Android application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Add/Remove Drivers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Add/Remove 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Control car through Bluetooth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Cloud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Advanced lane detection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Parking assist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Auto braking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Autonomous driving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Calendar sync</a:t>
            </a: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b="1" dirty="0"/>
          </a:p>
        </p:txBody>
      </p:sp>
    </p:spTree>
    <p:extLst>
      <p:ext uri="{BB962C8B-B14F-4D97-AF65-F5344CB8AC3E}">
        <p14:creationId xmlns:p14="http://schemas.microsoft.com/office/powerpoint/2010/main" val="2756520247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Custom 69">
      <a:dk1>
        <a:sysClr val="windowText" lastClr="000000"/>
      </a:dk1>
      <a:lt1>
        <a:sysClr val="window" lastClr="FFFFFF"/>
      </a:lt1>
      <a:dk2>
        <a:srgbClr val="44131A"/>
      </a:dk2>
      <a:lt2>
        <a:srgbClr val="F2ECEA"/>
      </a:lt2>
      <a:accent1>
        <a:srgbClr val="A62C52"/>
      </a:accent1>
      <a:accent2>
        <a:srgbClr val="A7928D"/>
      </a:accent2>
      <a:accent3>
        <a:srgbClr val="307C71"/>
      </a:accent3>
      <a:accent4>
        <a:srgbClr val="41575D"/>
      </a:accent4>
      <a:accent5>
        <a:srgbClr val="8FA3A3"/>
      </a:accent5>
      <a:accent6>
        <a:srgbClr val="CA8370"/>
      </a:accent6>
      <a:hlink>
        <a:srgbClr val="D13D6E"/>
      </a:hlink>
      <a:folHlink>
        <a:srgbClr val="6C9D92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5750</TotalTime>
  <Words>294</Words>
  <Application>Microsoft Office PowerPoint</Application>
  <PresentationFormat>A3 Paper (297x420 mm)</PresentationFormat>
  <Paragraphs>49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 LT Pro</vt:lpstr>
      <vt:lpstr>AvenirNext LT Pro Medium</vt:lpstr>
      <vt:lpstr>Calibri</vt:lpstr>
      <vt:lpstr>BlockprintVTI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OTAKI - STUDENT</dc:creator>
  <cp:lastModifiedBy>MOHAMED OTAKI - STUDENT</cp:lastModifiedBy>
  <cp:revision>32</cp:revision>
  <dcterms:created xsi:type="dcterms:W3CDTF">2021-02-23T14:21:16Z</dcterms:created>
  <dcterms:modified xsi:type="dcterms:W3CDTF">2021-05-15T00:26:56Z</dcterms:modified>
</cp:coreProperties>
</file>

<file path=docProps/thumbnail.jpeg>
</file>